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4/15/2021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rc-bcp.com/" TargetMode="External"/><Relationship Id="rId5" Type="http://schemas.openxmlformats.org/officeDocument/2006/relationships/hyperlink" Target="http://www.facebook.com/ADRCBuffaloandpepincounties" TargetMode="Externa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drc-bp@co.pepin.wi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CE39F-CC8D-4F62-8063-97681B34F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AGING &amp; DISABILITY RESOURCE CENTER OF BUFFALO AND PEPIN COUNTIES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62FF0-1CDF-468F-9B81-CC45A01CB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pPr algn="r"/>
            <a:r>
              <a:rPr lang="en-US" dirty="0"/>
              <a:t>JENNIFER NELSON/INFORMATION &amp; ASSISTNCE SPECIALIST</a:t>
            </a:r>
          </a:p>
        </p:txBody>
      </p:sp>
    </p:spTree>
    <p:extLst>
      <p:ext uri="{BB962C8B-B14F-4D97-AF65-F5344CB8AC3E}">
        <p14:creationId xmlns:p14="http://schemas.microsoft.com/office/powerpoint/2010/main" val="249125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2470417-D0DB-4EF9-B24D-533252BDD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DD43A5E-96FC-4417-AAAA-6D22205AE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C8EC610-CBFB-4415-82B2-94F68101C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829B68D6-C6CC-4D1D-92F1-5FE2522D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5274" cy="6857999"/>
          </a:xfrm>
          <a:prstGeom prst="rect">
            <a:avLst/>
          </a:prstGeom>
          <a:blipFill dpi="0" rotWithShape="1">
            <a:blip r:embed="rId4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515106-27CE-47C5-BA9D-82BEA6EFC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280" y="484632"/>
            <a:ext cx="6743844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/>
              <a:t>AGING &amp; DISABILITY RESOURCE CENTER (ADRC)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18F2-8A45-4A8F-B701-B12B5A6F1D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279" y="2121408"/>
            <a:ext cx="6743845" cy="40507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800" dirty="0"/>
              <a:t>Buffalo and Pepin Counties’ Aging and Disability Resource Center is dedicated to empowering individuals aged 60 and older, and adults with disabilities, along with their families/caregivers, to live independently and with dignity; by providing them with unbiased information, programs and services.</a:t>
            </a:r>
          </a:p>
          <a:p>
            <a:pPr marL="0"/>
            <a:endParaRPr lang="en-US" sz="1800" dirty="0"/>
          </a:p>
        </p:txBody>
      </p:sp>
      <p:pic>
        <p:nvPicPr>
          <p:cNvPr id="6" name="Content Placeholder 5" descr="Logo, company name&#10;&#10;Description automatically generated">
            <a:extLst>
              <a:ext uri="{FF2B5EF4-FFF2-40B4-BE49-F238E27FC236}">
                <a16:creationId xmlns:a16="http://schemas.microsoft.com/office/drawing/2014/main" id="{38825658-7ABB-42C0-9152-250AF6B712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6"/>
          <a:stretch>
            <a:fillRect/>
          </a:stretch>
        </p:blipFill>
        <p:spPr>
          <a:xfrm>
            <a:off x="8203460" y="1595727"/>
            <a:ext cx="3369177" cy="336917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4732A386-7C2A-439A-BB1D-5CC2440E6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1CD6A5D-4173-44ED-B98B-3F6324222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9485095-E900-493D-BBC5-801B7384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205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CF7E04-72B2-49B6-BC85-D61CB4A9C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   ADRC OFFICE LOCATIONS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F593D-C283-4926-9F6E-68B392199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908496"/>
            <a:ext cx="4559165" cy="221049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PEPIN COUNTY GOVERNMENT CENTER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FLOOR</a:t>
            </a:r>
          </a:p>
          <a:p>
            <a:pPr marL="0" indent="0">
              <a:buNone/>
            </a:pPr>
            <a:r>
              <a:rPr lang="en-US" dirty="0"/>
              <a:t>740 7</a:t>
            </a:r>
            <a:r>
              <a:rPr lang="en-US" baseline="30000" dirty="0"/>
              <a:t>th</a:t>
            </a:r>
            <a:r>
              <a:rPr lang="en-US" dirty="0"/>
              <a:t> AVE W</a:t>
            </a:r>
          </a:p>
          <a:p>
            <a:pPr marL="0" indent="0">
              <a:buNone/>
            </a:pPr>
            <a:r>
              <a:rPr lang="en-US" dirty="0"/>
              <a:t>DURAND WI 54736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0B3D0C-0228-4271-90C0-F785E6AA29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908496"/>
            <a:ext cx="5023104" cy="221049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BUFFALO COUNTY COURTHOUSE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FLOOR </a:t>
            </a:r>
          </a:p>
          <a:p>
            <a:pPr marL="0" indent="0">
              <a:buNone/>
            </a:pPr>
            <a:r>
              <a:rPr lang="en-US" dirty="0"/>
              <a:t>407 S. 2</a:t>
            </a:r>
            <a:r>
              <a:rPr lang="en-US" baseline="30000" dirty="0"/>
              <a:t>ND</a:t>
            </a:r>
            <a:r>
              <a:rPr lang="en-US" dirty="0"/>
              <a:t> AVE</a:t>
            </a:r>
          </a:p>
          <a:p>
            <a:pPr marL="0" indent="0">
              <a:buNone/>
            </a:pPr>
            <a:r>
              <a:rPr lang="en-US"/>
              <a:t>ALMA </a:t>
            </a:r>
            <a:r>
              <a:rPr lang="en-US" dirty="0"/>
              <a:t>WI 54610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C229F-FF39-4845-A5AE-1160D13A812A}"/>
              </a:ext>
            </a:extLst>
          </p:cNvPr>
          <p:cNvSpPr txBox="1"/>
          <p:nvPr/>
        </p:nvSpPr>
        <p:spPr>
          <a:xfrm>
            <a:off x="1400961" y="4857226"/>
            <a:ext cx="965572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ADRC Office Hours are Monday-Friday 8:30am-4:30pm</a:t>
            </a:r>
          </a:p>
          <a:p>
            <a:r>
              <a:rPr lang="en-US"/>
              <a:t>Upon request, appointments are available after hours and on weekends.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26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4C5769-E723-4A1E-B4F6-F6BB27AE7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78380D-0E99-4278-9939-702074B8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126D23-1F12-460C-9B16-5BDEB3F67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643466"/>
            <a:ext cx="3682727" cy="557106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DID YOU KNOW?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5A92D53-A461-451B-87E6-8746F6FCE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CF815-9AB5-400A-8595-8B310A024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557" y="643465"/>
            <a:ext cx="6469168" cy="5586215"/>
          </a:xfrm>
        </p:spPr>
        <p:txBody>
          <a:bodyPr anchor="ctr">
            <a:normAutofit/>
          </a:bodyPr>
          <a:lstStyle/>
          <a:p>
            <a:r>
              <a:rPr lang="en-US" sz="2400" dirty="0"/>
              <a:t>The ADRC is the first place to go with your aging and disability questions. </a:t>
            </a:r>
          </a:p>
          <a:p>
            <a:r>
              <a:rPr lang="en-US" sz="2400" dirty="0"/>
              <a:t>They are warm and friendly “information stations,” where you can obtain accurate, unbiased information. </a:t>
            </a:r>
          </a:p>
          <a:p>
            <a:r>
              <a:rPr lang="en-US" sz="2400" dirty="0"/>
              <a:t>Information services through the ADRC are always FREE of cost. </a:t>
            </a:r>
          </a:p>
          <a:p>
            <a:r>
              <a:rPr lang="en-US" sz="2400" dirty="0"/>
              <a:t>Individuals with any socioeconomic status are welcome to contact us.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003ABC2-0D2A-42E5-9778-D9E8DBB54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63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8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0DDE41B-64B0-401F-8C2C-51552FB98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>
                <a:solidFill>
                  <a:srgbClr val="FFFFFF"/>
                </a:solidFill>
              </a:rPr>
              <a:t>ADRC PROGRAMS &amp; SERVICES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31134-E71A-464E-81EF-DF581EFCD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marL="64008" indent="0">
              <a:buNone/>
            </a:pPr>
            <a:r>
              <a:rPr lang="en-US" sz="1700"/>
              <a:t>The ADRC provides information on a broad range of programs and services, helps people understand the various long-term care options available to them, helps people apply for programs and benefits, and serves as the access point for publicly funded long-term care. The ADRC also offers services and programs to individuals.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Information and Assistance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Dementia Care Specialist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Disability Benefit Specialist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Transportation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Senior Nutrition Program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Elder Benefit Specialist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Evidenced Based Workshops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/>
              <a:t>Caregiver Support </a:t>
            </a:r>
          </a:p>
        </p:txBody>
      </p:sp>
    </p:spTree>
    <p:extLst>
      <p:ext uri="{BB962C8B-B14F-4D97-AF65-F5344CB8AC3E}">
        <p14:creationId xmlns:p14="http://schemas.microsoft.com/office/powerpoint/2010/main" val="73923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93ADC-04D4-4393-8D23-1A286FAE9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>
                <a:ln/>
                <a:solidFill>
                  <a:schemeClr val="accent2">
                    <a:lumMod val="40000"/>
                    <a:lumOff val="60000"/>
                  </a:schemeClr>
                </a:solidFill>
              </a:rPr>
              <a:t>An ADRC Can Connect You </a:t>
            </a:r>
            <a:br>
              <a:rPr lang="en-US" sz="4800" b="1" u="sng" dirty="0">
                <a:ln/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sz="4800" b="1" u="sng" dirty="0">
                <a:ln/>
                <a:solidFill>
                  <a:schemeClr val="accent2">
                    <a:lumMod val="40000"/>
                    <a:lumOff val="60000"/>
                  </a:schemeClr>
                </a:solidFill>
              </a:rPr>
              <a:t>to Resources About… </a:t>
            </a:r>
            <a:endParaRPr lang="en-US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EA04F908-55D7-4034-876D-C997B3D501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0669" y="2120900"/>
            <a:ext cx="614913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Adaptive Equipment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Assisted Living and Nursing Home Options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Employment Programs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Prescription Drug Coverage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Health and Wellness Programs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Housing Options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Medical Alert Systems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B08E2404-5347-4E98-A020-FA4CC9494D15}"/>
              </a:ext>
            </a:extLst>
          </p:cNvPr>
          <p:cNvSpPr txBox="1">
            <a:spLocks/>
          </p:cNvSpPr>
          <p:nvPr/>
        </p:nvSpPr>
        <p:spPr>
          <a:xfrm>
            <a:off x="6249799" y="2093976"/>
            <a:ext cx="5022809" cy="4239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In-Home Personal Care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Financial Aid/Medicaid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Nutrition Programs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Respite Care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Support Groups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Transportation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And Much More! </a:t>
            </a:r>
          </a:p>
          <a:p>
            <a:endParaRPr lang="en-US" dirty="0"/>
          </a:p>
        </p:txBody>
      </p:sp>
      <p:pic>
        <p:nvPicPr>
          <p:cNvPr id="6" name="Picture 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C10FCAD2-F173-41D9-ABF7-20454F467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753" y="4301912"/>
            <a:ext cx="2046552" cy="2210856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CDBCC7A1-A6D0-488C-A5F1-5CDE00BA3784}"/>
              </a:ext>
            </a:extLst>
          </p:cNvPr>
          <p:cNvSpPr/>
          <p:nvPr/>
        </p:nvSpPr>
        <p:spPr>
          <a:xfrm>
            <a:off x="9613308" y="2696546"/>
            <a:ext cx="2478023" cy="1605365"/>
          </a:xfrm>
          <a:prstGeom prst="wedgeEllipseCallout">
            <a:avLst>
              <a:gd name="adj1" fmla="val -19618"/>
              <a:gd name="adj2" fmla="val 59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ADRC</a:t>
            </a:r>
            <a:r>
              <a:rPr lang="en-US" sz="2400" dirty="0"/>
              <a:t> </a:t>
            </a:r>
            <a:r>
              <a:rPr lang="en-US" dirty="0"/>
              <a:t>Resource Guides are available upon request!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27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B7A51A1-84E3-4D44-A07A-5C7CCCE6A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6502" y="0"/>
            <a:ext cx="6125497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6933A4-5615-4940-A0C1-9B119D0E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484632"/>
            <a:ext cx="5299586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400"/>
              <a:t>LOOKING FOR MORE INFORMATION?</a:t>
            </a:r>
          </a:p>
        </p:txBody>
      </p:sp>
      <p:pic>
        <p:nvPicPr>
          <p:cNvPr id="5" name="Picture 4" descr="A picture containing polygon&#10;&#10;Description automatically generated">
            <a:extLst>
              <a:ext uri="{FF2B5EF4-FFF2-40B4-BE49-F238E27FC236}">
                <a16:creationId xmlns:a16="http://schemas.microsoft.com/office/drawing/2014/main" id="{48AFB38A-6E3E-4CD4-ADA5-26DA9C8F9D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9" y="2654480"/>
            <a:ext cx="5112461" cy="15593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EADEE-CC26-4194-A7C3-0DB6192E3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075" y="2121408"/>
            <a:ext cx="5805182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hlinkClick r:id="rId5"/>
              </a:rPr>
              <a:t>http://www.facebook.com/ADRCBuffaloandpepincounties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64008" indent="0">
              <a:buNone/>
            </a:pPr>
            <a:endParaRPr lang="en-US" sz="2400" cap="all" spc="200" dirty="0">
              <a:latin typeface="+mj-lt"/>
              <a:ea typeface="+mj-ea"/>
              <a:cs typeface="+mj-cs"/>
            </a:endParaRPr>
          </a:p>
          <a:p>
            <a:pPr marL="64008" indent="0">
              <a:buNone/>
            </a:pPr>
            <a:r>
              <a:rPr lang="en-US" sz="2400" dirty="0">
                <a:hlinkClick r:id="rId6"/>
              </a:rPr>
              <a:t>WEBSITE: www.adrc-bcp.com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endParaRPr lang="en-US" sz="1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02651C-E31B-4C7D-B593-1FD6014C1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B108D3D-35F4-426D-8E38-237B102BA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7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016D075-E366-4413-8A8A-989D81B16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6042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E8B55-AA04-466D-889F-8B22998B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830510"/>
            <a:ext cx="10058400" cy="40770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Contact the ADRC of Buffalo and Pepin Counties by calling toll free </a:t>
            </a:r>
            <a:r>
              <a:rPr lang="en-US" sz="3200" dirty="0">
                <a:solidFill>
                  <a:srgbClr val="0070C0"/>
                </a:solidFill>
              </a:rPr>
              <a:t>866-578-2372</a:t>
            </a:r>
            <a:r>
              <a:rPr lang="en-US" sz="3200" dirty="0"/>
              <a:t> or emailing </a:t>
            </a:r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adrc-bp@co.pepin.wi.us</a:t>
            </a: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We look forward to hearing from you soon!</a:t>
            </a:r>
          </a:p>
        </p:txBody>
      </p:sp>
    </p:spTree>
    <p:extLst>
      <p:ext uri="{BB962C8B-B14F-4D97-AF65-F5344CB8AC3E}">
        <p14:creationId xmlns:p14="http://schemas.microsoft.com/office/powerpoint/2010/main" val="1264970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388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Rockwell Extra Bold</vt:lpstr>
      <vt:lpstr>Trebuchet MS</vt:lpstr>
      <vt:lpstr>Wingdings</vt:lpstr>
      <vt:lpstr>Wood Type</vt:lpstr>
      <vt:lpstr>AGING &amp; DISABILITY RESOURCE CENTER OF BUFFALO AND PEPIN COUNTIES</vt:lpstr>
      <vt:lpstr>AGING &amp; DISABILITY RESOURCE CENTER (ADRC)</vt:lpstr>
      <vt:lpstr>   ADRC OFFICE LOCATIONS </vt:lpstr>
      <vt:lpstr>DID YOU KNOW? </vt:lpstr>
      <vt:lpstr>ADRC PROGRAMS &amp; SERVICES</vt:lpstr>
      <vt:lpstr>An ADRC Can Connect You  to Resources About… </vt:lpstr>
      <vt:lpstr>LOOKING FOR MORE INFORMATION?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L. Nelson</dc:creator>
  <cp:lastModifiedBy>Cammi DeWyre</cp:lastModifiedBy>
  <cp:revision>6</cp:revision>
  <dcterms:created xsi:type="dcterms:W3CDTF">2021-04-01T16:08:23Z</dcterms:created>
  <dcterms:modified xsi:type="dcterms:W3CDTF">2021-04-15T15:17:28Z</dcterms:modified>
</cp:coreProperties>
</file>